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696" autoAdjust="0"/>
  </p:normalViewPr>
  <p:slideViewPr>
    <p:cSldViewPr>
      <p:cViewPr varScale="1">
        <p:scale>
          <a:sx n="40" d="100"/>
          <a:sy n="40" d="100"/>
        </p:scale>
        <p:origin x="204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48090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6800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49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2662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8767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056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2995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US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7402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6320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968375" y="4271963"/>
            <a:ext cx="5029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150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_AND_BOD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PPT_Template_02.jp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Shape 95" descr="PPT 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x="666750" y="304802"/>
            <a:ext cx="7810500" cy="28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 smtClean="0">
                <a:solidFill>
                  <a:srgbClr val="FFFFFF"/>
                </a:solidFill>
              </a:rPr>
              <a:t>How </a:t>
            </a:r>
            <a:r>
              <a:rPr lang="en-US" sz="6000" b="1" dirty="0">
                <a:solidFill>
                  <a:srgbClr val="FFFFFF"/>
                </a:solidFill>
              </a:rPr>
              <a:t>to Have a Successful Advocacy Visit</a:t>
            </a:r>
            <a:endParaRPr sz="4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544274" y="6858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002060"/>
                </a:solidFill>
              </a:rPr>
              <a:t>Introduction: How to Have A Successful Advocacy Visit</a:t>
            </a:r>
            <a:endParaRPr sz="4800" b="1">
              <a:solidFill>
                <a:srgbClr val="002060"/>
              </a:solidFill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544275" y="3169875"/>
            <a:ext cx="7899900" cy="3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 dirty="0" smtClean="0">
                <a:solidFill>
                  <a:srgbClr val="002060"/>
                </a:solidFill>
              </a:rPr>
              <a:t>Why </a:t>
            </a:r>
            <a:r>
              <a:rPr lang="en-US" sz="3600" dirty="0">
                <a:solidFill>
                  <a:srgbClr val="002060"/>
                </a:solidFill>
              </a:rPr>
              <a:t>is it important to know how to have a successful advocacy visit?</a:t>
            </a:r>
            <a:endParaRPr sz="3600" dirty="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 dirty="0">
                <a:solidFill>
                  <a:srgbClr val="002060"/>
                </a:solidFill>
              </a:rPr>
              <a:t>NCJW is a 501(c)(3) organization</a:t>
            </a:r>
            <a:endParaRPr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4274" y="6858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002060"/>
                </a:solidFill>
              </a:rPr>
              <a:t>Plan Your Visit</a:t>
            </a:r>
            <a:endParaRPr sz="5400" b="1">
              <a:solidFill>
                <a:srgbClr val="002060"/>
              </a:solidFill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544275" y="1752600"/>
            <a:ext cx="7899900" cy="45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Choose who to meet with</a:t>
            </a:r>
            <a:endParaRPr sz="360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Set up an appointment</a:t>
            </a:r>
            <a:endParaRPr sz="360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Research</a:t>
            </a:r>
            <a:endParaRPr sz="360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Assign roles</a:t>
            </a:r>
            <a:endParaRPr sz="360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Materials</a:t>
            </a:r>
            <a:endParaRPr sz="36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544274" y="6858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rgbClr val="002060"/>
                </a:solidFill>
              </a:rPr>
              <a:t>During the Visit</a:t>
            </a:r>
            <a:endParaRPr sz="5400" b="1" dirty="0">
              <a:solidFill>
                <a:srgbClr val="002060"/>
              </a:solidFill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544275" y="1752600"/>
            <a:ext cx="7899900" cy="45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 dirty="0">
                <a:solidFill>
                  <a:srgbClr val="002060"/>
                </a:solidFill>
              </a:rPr>
              <a:t>Go with the </a:t>
            </a:r>
            <a:r>
              <a:rPr lang="en-US" sz="3600" dirty="0" smtClean="0">
                <a:solidFill>
                  <a:srgbClr val="002060"/>
                </a:solidFill>
              </a:rPr>
              <a:t>flow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endParaRPr lang="en-US" sz="3600" dirty="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 dirty="0" smtClean="0">
                <a:solidFill>
                  <a:srgbClr val="002060"/>
                </a:solidFill>
              </a:rPr>
              <a:t>Opening</a:t>
            </a:r>
            <a:endParaRPr sz="3600" dirty="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 dirty="0">
                <a:solidFill>
                  <a:srgbClr val="002060"/>
                </a:solidFill>
              </a:rPr>
              <a:t>“The Ask”</a:t>
            </a:r>
            <a:endParaRPr sz="3600" dirty="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 dirty="0" smtClean="0">
                <a:solidFill>
                  <a:srgbClr val="002060"/>
                </a:solidFill>
              </a:rPr>
              <a:t>Wrap-up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</a:pPr>
            <a:endParaRPr sz="3600" dirty="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 dirty="0">
                <a:solidFill>
                  <a:srgbClr val="002060"/>
                </a:solidFill>
              </a:rPr>
              <a:t>Debrief</a:t>
            </a:r>
            <a:endParaRPr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544274" y="6858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002060"/>
                </a:solidFill>
              </a:rPr>
              <a:t>After the Visit</a:t>
            </a:r>
            <a:endParaRPr sz="5400" b="1">
              <a:solidFill>
                <a:srgbClr val="002060"/>
              </a:solidFill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544275" y="1752600"/>
            <a:ext cx="7899900" cy="45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Say thanks</a:t>
            </a:r>
            <a:endParaRPr sz="360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Complete report form</a:t>
            </a:r>
            <a:endParaRPr sz="3600"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●"/>
            </a:pPr>
            <a:r>
              <a:rPr lang="en-US" sz="3600">
                <a:solidFill>
                  <a:srgbClr val="002060"/>
                </a:solidFill>
              </a:rPr>
              <a:t>Stay in contact</a:t>
            </a:r>
            <a:endParaRPr sz="36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544274" y="6858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002060"/>
                </a:solidFill>
              </a:rPr>
              <a:t>Best Practices</a:t>
            </a:r>
            <a:endParaRPr sz="5400" b="1">
              <a:solidFill>
                <a:srgbClr val="002060"/>
              </a:solidFill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544275" y="1752600"/>
            <a:ext cx="3693900" cy="45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>
                <a:solidFill>
                  <a:srgbClr val="002060"/>
                </a:solidFill>
              </a:rPr>
              <a:t>Be early</a:t>
            </a:r>
            <a:endParaRPr sz="2400">
              <a:solidFill>
                <a:srgbClr val="002060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>
                <a:solidFill>
                  <a:srgbClr val="002060"/>
                </a:solidFill>
              </a:rPr>
              <a:t>Do not make up a response</a:t>
            </a:r>
            <a:endParaRPr sz="2400">
              <a:solidFill>
                <a:srgbClr val="002060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>
                <a:solidFill>
                  <a:srgbClr val="002060"/>
                </a:solidFill>
              </a:rPr>
              <a:t>Use pivot language</a:t>
            </a:r>
            <a:endParaRPr sz="2400">
              <a:solidFill>
                <a:srgbClr val="002060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>
                <a:solidFill>
                  <a:srgbClr val="002060"/>
                </a:solidFill>
              </a:rPr>
              <a:t>Practice time management</a:t>
            </a:r>
            <a:endParaRPr sz="2400">
              <a:solidFill>
                <a:srgbClr val="002060"/>
              </a:solidFill>
            </a:endParaRPr>
          </a:p>
        </p:txBody>
      </p:sp>
      <p:sp>
        <p:nvSpPr>
          <p:cNvPr id="132" name="Shape 132"/>
          <p:cNvSpPr/>
          <p:nvPr/>
        </p:nvSpPr>
        <p:spPr>
          <a:xfrm>
            <a:off x="4750275" y="1752600"/>
            <a:ext cx="3693900" cy="45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 dirty="0" smtClean="0">
                <a:solidFill>
                  <a:srgbClr val="002060"/>
                </a:solidFill>
              </a:rPr>
              <a:t>Share personal </a:t>
            </a:r>
            <a:r>
              <a:rPr lang="en-US" sz="2400" dirty="0">
                <a:solidFill>
                  <a:srgbClr val="002060"/>
                </a:solidFill>
              </a:rPr>
              <a:t>stories</a:t>
            </a:r>
            <a:endParaRPr sz="2400" dirty="0">
              <a:solidFill>
                <a:srgbClr val="002060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 dirty="0">
                <a:solidFill>
                  <a:srgbClr val="002060"/>
                </a:solidFill>
              </a:rPr>
              <a:t>Stay non-partisan</a:t>
            </a:r>
            <a:endParaRPr sz="2400" dirty="0">
              <a:solidFill>
                <a:srgbClr val="002060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 dirty="0">
                <a:solidFill>
                  <a:srgbClr val="002060"/>
                </a:solidFill>
              </a:rPr>
              <a:t>Ask before posting</a:t>
            </a:r>
            <a:endParaRPr sz="2400" dirty="0">
              <a:solidFill>
                <a:srgbClr val="002060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●"/>
            </a:pPr>
            <a:r>
              <a:rPr lang="en-US" sz="2400" dirty="0">
                <a:solidFill>
                  <a:srgbClr val="002060"/>
                </a:solidFill>
              </a:rPr>
              <a:t>Say thanks</a:t>
            </a:r>
            <a:endParaRPr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544274" y="28956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002060"/>
                </a:solidFill>
              </a:rPr>
              <a:t>Role Playing</a:t>
            </a:r>
            <a:endParaRPr sz="54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544274" y="28956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solidFill>
                  <a:srgbClr val="002060"/>
                </a:solidFill>
              </a:rPr>
              <a:t>Questions?</a:t>
            </a:r>
            <a:endParaRPr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544274" y="2895600"/>
            <a:ext cx="789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smtClean="0">
                <a:solidFill>
                  <a:srgbClr val="002060"/>
                </a:solidFill>
              </a:rPr>
              <a:t>Thank you!</a:t>
            </a:r>
            <a:endParaRPr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39903"/>
      </p:ext>
    </p:extLst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120</Words>
  <Application>Microsoft Office PowerPoint</Application>
  <PresentationFormat>On-screen Show (4:3)</PresentationFormat>
  <Paragraphs>42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2_Blank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ncjwdc1</dc:creator>
  <cp:lastModifiedBy>Faith Williams</cp:lastModifiedBy>
  <cp:revision>11</cp:revision>
  <dcterms:modified xsi:type="dcterms:W3CDTF">2018-12-26T18:38:03Z</dcterms:modified>
</cp:coreProperties>
</file>